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1.xml" ContentType="application/vnd.ms-office.drawingml.diagramDrawing+xml"/>
  <Override PartName="/ppt/diagrams/drawing7.xml" ContentType="application/vnd.ms-office.drawingml.diagramDrawing+xml"/>
  <Override PartName="/ppt/diagrams/drawing6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1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E5F42-9EB5-45DB-95FE-E422C5363DE3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DA8C0E-E897-4017-8EEF-BBDF16CF1DE5}">
      <dgm:prSet phldrT="[Текст]" custT="1"/>
      <dgm:spPr/>
      <dgm:t>
        <a:bodyPr/>
        <a:lstStyle/>
        <a:p>
          <a:pPr algn="ctr"/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Бельтюкова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Ольга Викторовна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руководитель творческого объединения «ХУДОЖНИК»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774463-6F87-447B-B64E-30FA00832341}" type="parTrans" cxnId="{1D134942-0B40-4E11-9EEE-AD1ED33E6642}">
      <dgm:prSet/>
      <dgm:spPr/>
      <dgm:t>
        <a:bodyPr/>
        <a:lstStyle/>
        <a:p>
          <a:endParaRPr lang="ru-RU"/>
        </a:p>
      </dgm:t>
    </dgm:pt>
    <dgm:pt modelId="{E4A7B97B-7BBA-4606-BE99-F3E5AB76AEC4}" type="sibTrans" cxnId="{1D134942-0B40-4E11-9EEE-AD1ED33E6642}">
      <dgm:prSet/>
      <dgm:spPr/>
      <dgm:t>
        <a:bodyPr/>
        <a:lstStyle/>
        <a:p>
          <a:endParaRPr lang="ru-RU"/>
        </a:p>
      </dgm:t>
    </dgm:pt>
    <dgm:pt modelId="{6C2B4038-4CBF-46E1-8B50-0DDE85321DD4}" type="pres">
      <dgm:prSet presAssocID="{597E5F42-9EB5-45DB-95FE-E422C5363D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4F858-FED1-4CB2-B001-26708E870E66}" type="pres">
      <dgm:prSet presAssocID="{73DA8C0E-E897-4017-8EEF-BBDF16CF1DE5}" presName="parentLin" presStyleCnt="0"/>
      <dgm:spPr/>
    </dgm:pt>
    <dgm:pt modelId="{E91B05CD-CEA5-4E51-A545-6401BB18F172}" type="pres">
      <dgm:prSet presAssocID="{73DA8C0E-E897-4017-8EEF-BBDF16CF1DE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A96F895-7BA5-4258-80DD-C71D5C7A4C0B}" type="pres">
      <dgm:prSet presAssocID="{73DA8C0E-E897-4017-8EEF-BBDF16CF1DE5}" presName="parentText" presStyleLbl="node1" presStyleIdx="0" presStyleCnt="1" custScaleX="161194" custScaleY="53442" custLinFactX="132119" custLinFactNeighborX="200000" custLinFactNeighborY="-54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52768-74F4-4DB6-A735-58BDA16B79E8}" type="pres">
      <dgm:prSet presAssocID="{73DA8C0E-E897-4017-8EEF-BBDF16CF1DE5}" presName="negativeSpace" presStyleCnt="0"/>
      <dgm:spPr/>
    </dgm:pt>
    <dgm:pt modelId="{FD64BA73-621F-49E2-AC41-AC7F73BDD8F5}" type="pres">
      <dgm:prSet presAssocID="{73DA8C0E-E897-4017-8EEF-BBDF16CF1DE5}" presName="childText" presStyleLbl="conFgAcc1" presStyleIdx="0" presStyleCnt="1" custScaleX="81008" custScaleY="63357" custLinFactNeighborX="-6594" custLinFactNeighborY="9495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AA0CFADC-637E-4E1A-A0D7-8820E4CB2D3C}" type="presOf" srcId="{73DA8C0E-E897-4017-8EEF-BBDF16CF1DE5}" destId="{BA96F895-7BA5-4258-80DD-C71D5C7A4C0B}" srcOrd="1" destOrd="0" presId="urn:microsoft.com/office/officeart/2005/8/layout/list1"/>
    <dgm:cxn modelId="{A8816412-A3E3-4DA6-A2D1-9006E46EE0EB}" type="presOf" srcId="{73DA8C0E-E897-4017-8EEF-BBDF16CF1DE5}" destId="{E91B05CD-CEA5-4E51-A545-6401BB18F172}" srcOrd="0" destOrd="0" presId="urn:microsoft.com/office/officeart/2005/8/layout/list1"/>
    <dgm:cxn modelId="{1D134942-0B40-4E11-9EEE-AD1ED33E6642}" srcId="{597E5F42-9EB5-45DB-95FE-E422C5363DE3}" destId="{73DA8C0E-E897-4017-8EEF-BBDF16CF1DE5}" srcOrd="0" destOrd="0" parTransId="{6E774463-6F87-447B-B64E-30FA00832341}" sibTransId="{E4A7B97B-7BBA-4606-BE99-F3E5AB76AEC4}"/>
    <dgm:cxn modelId="{F14DE28E-EA4B-4198-AB9A-C277B5BAE430}" type="presOf" srcId="{597E5F42-9EB5-45DB-95FE-E422C5363DE3}" destId="{6C2B4038-4CBF-46E1-8B50-0DDE85321DD4}" srcOrd="0" destOrd="0" presId="urn:microsoft.com/office/officeart/2005/8/layout/list1"/>
    <dgm:cxn modelId="{22393EE5-0700-436C-923B-CBAC29AFB81B}" type="presParOf" srcId="{6C2B4038-4CBF-46E1-8B50-0DDE85321DD4}" destId="{6614F858-FED1-4CB2-B001-26708E870E66}" srcOrd="0" destOrd="0" presId="urn:microsoft.com/office/officeart/2005/8/layout/list1"/>
    <dgm:cxn modelId="{DADE7515-2CA5-4BEF-84ED-DB424892511E}" type="presParOf" srcId="{6614F858-FED1-4CB2-B001-26708E870E66}" destId="{E91B05CD-CEA5-4E51-A545-6401BB18F172}" srcOrd="0" destOrd="0" presId="urn:microsoft.com/office/officeart/2005/8/layout/list1"/>
    <dgm:cxn modelId="{A9F59D16-190E-4B36-9302-4EFBCC31AA22}" type="presParOf" srcId="{6614F858-FED1-4CB2-B001-26708E870E66}" destId="{BA96F895-7BA5-4258-80DD-C71D5C7A4C0B}" srcOrd="1" destOrd="0" presId="urn:microsoft.com/office/officeart/2005/8/layout/list1"/>
    <dgm:cxn modelId="{E782F4B5-6429-47AC-A7DF-38EBC2441085}" type="presParOf" srcId="{6C2B4038-4CBF-46E1-8B50-0DDE85321DD4}" destId="{A3452768-74F4-4DB6-A735-58BDA16B79E8}" srcOrd="1" destOrd="0" presId="urn:microsoft.com/office/officeart/2005/8/layout/list1"/>
    <dgm:cxn modelId="{7D1ADEA0-F60B-4841-A703-37959F963FE0}" type="presParOf" srcId="{6C2B4038-4CBF-46E1-8B50-0DDE85321DD4}" destId="{FD64BA73-621F-49E2-AC41-AC7F73BDD8F5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29764-C0BD-433C-88CC-B7D216B55455}" type="doc">
      <dgm:prSet loTypeId="urn:microsoft.com/office/officeart/2005/8/layout/default#3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3F45EE-B81A-46E4-80C2-A3EFAF55422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21629-7EB8-429E-8AC8-EE5675F1E0D6}" type="parTrans" cxnId="{8492F03B-33F1-4AE7-8F29-BB006D3746CF}">
      <dgm:prSet/>
      <dgm:spPr/>
      <dgm:t>
        <a:bodyPr/>
        <a:lstStyle/>
        <a:p>
          <a:endParaRPr lang="ru-RU"/>
        </a:p>
      </dgm:t>
    </dgm:pt>
    <dgm:pt modelId="{D60938FC-EFEB-4ED7-969F-5EEEBD37B7DB}" type="sibTrans" cxnId="{8492F03B-33F1-4AE7-8F29-BB006D3746CF}">
      <dgm:prSet/>
      <dgm:spPr/>
      <dgm:t>
        <a:bodyPr/>
        <a:lstStyle/>
        <a:p>
          <a:endParaRPr lang="ru-RU"/>
        </a:p>
      </dgm:t>
    </dgm:pt>
    <dgm:pt modelId="{D8D369FF-F3FD-4ED2-82E3-96F70DD8B161}" type="pres">
      <dgm:prSet presAssocID="{AD129764-C0BD-433C-88CC-B7D216B554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83420-A747-4B83-AFB3-7E86B16CEC58}" type="pres">
      <dgm:prSet presAssocID="{9E3F45EE-B81A-46E4-80C2-A3EFAF55422B}" presName="node" presStyleLbl="node1" presStyleIdx="0" presStyleCnt="1" custLinFactNeighborX="1015" custLinFactNeighborY="-3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2F03B-33F1-4AE7-8F29-BB006D3746CF}" srcId="{AD129764-C0BD-433C-88CC-B7D216B55455}" destId="{9E3F45EE-B81A-46E4-80C2-A3EFAF55422B}" srcOrd="0" destOrd="0" parTransId="{01821629-7EB8-429E-8AC8-EE5675F1E0D6}" sibTransId="{D60938FC-EFEB-4ED7-969F-5EEEBD37B7DB}"/>
    <dgm:cxn modelId="{5A7E8947-8D50-4D55-95E2-1C7EAD6F3E98}" type="presOf" srcId="{AD129764-C0BD-433C-88CC-B7D216B55455}" destId="{D8D369FF-F3FD-4ED2-82E3-96F70DD8B161}" srcOrd="0" destOrd="0" presId="urn:microsoft.com/office/officeart/2005/8/layout/default#3"/>
    <dgm:cxn modelId="{048BC09C-4739-487C-A07C-87E19485A3C3}" type="presOf" srcId="{9E3F45EE-B81A-46E4-80C2-A3EFAF55422B}" destId="{33583420-A747-4B83-AFB3-7E86B16CEC58}" srcOrd="0" destOrd="0" presId="urn:microsoft.com/office/officeart/2005/8/layout/default#3"/>
    <dgm:cxn modelId="{F421A341-1FCD-4D68-AC4B-3FD0CA9021A1}" type="presParOf" srcId="{D8D369FF-F3FD-4ED2-82E3-96F70DD8B161}" destId="{33583420-A747-4B83-AFB3-7E86B16CEC58}" srcOrd="0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29764-C0BD-433C-88CC-B7D216B55455}" type="doc">
      <dgm:prSet loTypeId="urn:microsoft.com/office/officeart/2005/8/layout/default#4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3F45EE-B81A-46E4-80C2-A3EFAF55422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21629-7EB8-429E-8AC8-EE5675F1E0D6}" type="parTrans" cxnId="{8492F03B-33F1-4AE7-8F29-BB006D3746CF}">
      <dgm:prSet/>
      <dgm:spPr/>
      <dgm:t>
        <a:bodyPr/>
        <a:lstStyle/>
        <a:p>
          <a:endParaRPr lang="ru-RU"/>
        </a:p>
      </dgm:t>
    </dgm:pt>
    <dgm:pt modelId="{D60938FC-EFEB-4ED7-969F-5EEEBD37B7DB}" type="sibTrans" cxnId="{8492F03B-33F1-4AE7-8F29-BB006D3746CF}">
      <dgm:prSet/>
      <dgm:spPr/>
      <dgm:t>
        <a:bodyPr/>
        <a:lstStyle/>
        <a:p>
          <a:endParaRPr lang="ru-RU"/>
        </a:p>
      </dgm:t>
    </dgm:pt>
    <dgm:pt modelId="{D8D369FF-F3FD-4ED2-82E3-96F70DD8B161}" type="pres">
      <dgm:prSet presAssocID="{AD129764-C0BD-433C-88CC-B7D216B554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83420-A747-4B83-AFB3-7E86B16CEC58}" type="pres">
      <dgm:prSet presAssocID="{9E3F45EE-B81A-46E4-80C2-A3EFAF55422B}" presName="node" presStyleLbl="node1" presStyleIdx="0" presStyleCnt="1" custLinFactNeighborX="-2696" custLinFactNeighborY="3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2F03B-33F1-4AE7-8F29-BB006D3746CF}" srcId="{AD129764-C0BD-433C-88CC-B7D216B55455}" destId="{9E3F45EE-B81A-46E4-80C2-A3EFAF55422B}" srcOrd="0" destOrd="0" parTransId="{01821629-7EB8-429E-8AC8-EE5675F1E0D6}" sibTransId="{D60938FC-EFEB-4ED7-969F-5EEEBD37B7DB}"/>
    <dgm:cxn modelId="{C040F9C6-2B99-4810-80C1-E44BBFC81A29}" type="presOf" srcId="{AD129764-C0BD-433C-88CC-B7D216B55455}" destId="{D8D369FF-F3FD-4ED2-82E3-96F70DD8B161}" srcOrd="0" destOrd="0" presId="urn:microsoft.com/office/officeart/2005/8/layout/default#4"/>
    <dgm:cxn modelId="{21BDA597-BFB1-410C-8E92-007124876302}" type="presOf" srcId="{9E3F45EE-B81A-46E4-80C2-A3EFAF55422B}" destId="{33583420-A747-4B83-AFB3-7E86B16CEC58}" srcOrd="0" destOrd="0" presId="urn:microsoft.com/office/officeart/2005/8/layout/default#4"/>
    <dgm:cxn modelId="{691F807B-8F22-4387-AE38-9EA5D20A9217}" type="presParOf" srcId="{D8D369FF-F3FD-4ED2-82E3-96F70DD8B161}" destId="{33583420-A747-4B83-AFB3-7E86B16CEC58}" srcOrd="0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2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29764-C0BD-433C-88CC-B7D216B55455}" type="doc">
      <dgm:prSet loTypeId="urn:microsoft.com/office/officeart/2005/8/layout/default#5" loCatId="list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3F45EE-B81A-46E4-80C2-A3EFAF55422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156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участников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21629-7EB8-429E-8AC8-EE5675F1E0D6}" type="parTrans" cxnId="{8492F03B-33F1-4AE7-8F29-BB006D3746CF}">
      <dgm:prSet/>
      <dgm:spPr/>
      <dgm:t>
        <a:bodyPr/>
        <a:lstStyle/>
        <a:p>
          <a:endParaRPr lang="ru-RU"/>
        </a:p>
      </dgm:t>
    </dgm:pt>
    <dgm:pt modelId="{D60938FC-EFEB-4ED7-969F-5EEEBD37B7DB}" type="sibTrans" cxnId="{8492F03B-33F1-4AE7-8F29-BB006D3746CF}">
      <dgm:prSet/>
      <dgm:spPr/>
      <dgm:t>
        <a:bodyPr/>
        <a:lstStyle/>
        <a:p>
          <a:endParaRPr lang="ru-RU"/>
        </a:p>
      </dgm:t>
    </dgm:pt>
    <dgm:pt modelId="{D8D369FF-F3FD-4ED2-82E3-96F70DD8B161}" type="pres">
      <dgm:prSet presAssocID="{AD129764-C0BD-433C-88CC-B7D216B554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83420-A747-4B83-AFB3-7E86B16CEC58}" type="pres">
      <dgm:prSet presAssocID="{9E3F45EE-B81A-46E4-80C2-A3EFAF55422B}" presName="node" presStyleLbl="node1" presStyleIdx="0" presStyleCnt="1" custLinFactNeighborX="1625" custLinFactNeighborY="1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2F03B-33F1-4AE7-8F29-BB006D3746CF}" srcId="{AD129764-C0BD-433C-88CC-B7D216B55455}" destId="{9E3F45EE-B81A-46E4-80C2-A3EFAF55422B}" srcOrd="0" destOrd="0" parTransId="{01821629-7EB8-429E-8AC8-EE5675F1E0D6}" sibTransId="{D60938FC-EFEB-4ED7-969F-5EEEBD37B7DB}"/>
    <dgm:cxn modelId="{C040F9C6-2B99-4810-80C1-E44BBFC81A29}" type="presOf" srcId="{AD129764-C0BD-433C-88CC-B7D216B55455}" destId="{D8D369FF-F3FD-4ED2-82E3-96F70DD8B161}" srcOrd="0" destOrd="0" presId="urn:microsoft.com/office/officeart/2005/8/layout/default#5"/>
    <dgm:cxn modelId="{21BDA597-BFB1-410C-8E92-007124876302}" type="presOf" srcId="{9E3F45EE-B81A-46E4-80C2-A3EFAF55422B}" destId="{33583420-A747-4B83-AFB3-7E86B16CEC58}" srcOrd="0" destOrd="0" presId="urn:microsoft.com/office/officeart/2005/8/layout/default#5"/>
    <dgm:cxn modelId="{691F807B-8F22-4387-AE38-9EA5D20A9217}" type="presParOf" srcId="{D8D369FF-F3FD-4ED2-82E3-96F70DD8B161}" destId="{33583420-A747-4B83-AFB3-7E86B16CEC58}" srcOrd="0" destOrd="0" presId="urn:microsoft.com/office/officeart/2005/8/layout/default#5"/>
  </dgm:cxnLst>
  <dgm:bg/>
  <dgm:whole/>
  <dgm:extLst>
    <a:ext uri="http://schemas.microsoft.com/office/drawing/2008/diagram">
      <dsp:dataModelExt xmlns="" xmlns:dsp="http://schemas.microsoft.com/office/drawing/2008/diagram" relId="rId33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3420-A747-4B83-AFB3-7E86B16CEC58}">
      <dsp:nvSpPr>
        <dsp:cNvPr id="0" name=""/>
        <dsp:cNvSpPr/>
      </dsp:nvSpPr>
      <dsp:spPr>
        <a:xfrm>
          <a:off x="0" y="122696"/>
          <a:ext cx="2059396" cy="12356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5 463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sp:txBody>
      <dsp:txXfrm>
        <a:off x="0" y="122696"/>
        <a:ext cx="2059396" cy="12356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3420-A747-4B83-AFB3-7E86B16CEC58}">
      <dsp:nvSpPr>
        <dsp:cNvPr id="0" name=""/>
        <dsp:cNvSpPr/>
      </dsp:nvSpPr>
      <dsp:spPr>
        <a:xfrm>
          <a:off x="0" y="255179"/>
          <a:ext cx="2059396" cy="12356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286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sp:txBody>
      <dsp:txXfrm>
        <a:off x="0" y="255179"/>
        <a:ext cx="2059396" cy="1235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4BA73-621F-49E2-AC41-AC7F73BDD8F5}">
      <dsp:nvSpPr>
        <dsp:cNvPr id="0" name=""/>
        <dsp:cNvSpPr/>
      </dsp:nvSpPr>
      <dsp:spPr>
        <a:xfrm>
          <a:off x="0" y="2360858"/>
          <a:ext cx="5299208" cy="103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6F895-7BA5-4258-80DD-C71D5C7A4C0B}">
      <dsp:nvSpPr>
        <dsp:cNvPr id="0" name=""/>
        <dsp:cNvSpPr/>
      </dsp:nvSpPr>
      <dsp:spPr>
        <a:xfrm>
          <a:off x="0" y="2424848"/>
          <a:ext cx="4993840" cy="7961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079" tIns="0" rIns="173079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Ведомство «Образование»</a:t>
          </a:r>
        </a:p>
      </dsp:txBody>
      <dsp:txXfrm>
        <a:off x="38866" y="2463714"/>
        <a:ext cx="4916108" cy="718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3420-A747-4B83-AFB3-7E86B16CEC58}">
      <dsp:nvSpPr>
        <dsp:cNvPr id="0" name=""/>
        <dsp:cNvSpPr/>
      </dsp:nvSpPr>
      <dsp:spPr>
        <a:xfrm>
          <a:off x="0" y="153137"/>
          <a:ext cx="1455782" cy="87346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 детского творчества</a:t>
          </a:r>
        </a:p>
      </dsp:txBody>
      <dsp:txXfrm>
        <a:off x="0" y="153137"/>
        <a:ext cx="1455782" cy="873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3420-A747-4B83-AFB3-7E86B16CEC58}">
      <dsp:nvSpPr>
        <dsp:cNvPr id="0" name=""/>
        <dsp:cNvSpPr/>
      </dsp:nvSpPr>
      <dsp:spPr>
        <a:xfrm>
          <a:off x="0" y="96763"/>
          <a:ext cx="1455782" cy="87346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ДЮСШ № 1</a:t>
          </a:r>
        </a:p>
      </dsp:txBody>
      <dsp:txXfrm>
        <a:off x="0" y="96763"/>
        <a:ext cx="1455782" cy="873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3420-A747-4B83-AFB3-7E86B16CEC58}">
      <dsp:nvSpPr>
        <dsp:cNvPr id="0" name=""/>
        <dsp:cNvSpPr/>
      </dsp:nvSpPr>
      <dsp:spPr>
        <a:xfrm>
          <a:off x="2013" y="0"/>
          <a:ext cx="2059396" cy="12356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2 604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sp:txBody>
      <dsp:txXfrm>
        <a:off x="2013" y="0"/>
        <a:ext cx="2059396" cy="123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34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0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1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3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8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7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7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48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33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3.jpeg"/><Relationship Id="rId21" Type="http://schemas.openxmlformats.org/officeDocument/2006/relationships/image" Target="../media/image5.png"/><Relationship Id="rId34" Type="http://schemas.microsoft.com/office/2007/relationships/diagramDrawing" Target="../diagrams/drawing9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33" Type="http://schemas.microsoft.com/office/2007/relationships/diagramDrawing" Target="../diagrams/drawing11.xml"/><Relationship Id="rId2" Type="http://schemas.openxmlformats.org/officeDocument/2006/relationships/image" Target="../media/image2.png"/><Relationship Id="rId16" Type="http://schemas.openxmlformats.org/officeDocument/2006/relationships/diagramData" Target="../diagrams/data4.xml"/><Relationship Id="rId20" Type="http://schemas.openxmlformats.org/officeDocument/2006/relationships/image" Target="../media/image4.jpeg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4.xml"/><Relationship Id="rId31" Type="http://schemas.microsoft.com/office/2007/relationships/diagramDrawing" Target="../diagrams/drawing6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Relationship Id="rId30" Type="http://schemas.microsoft.com/office/2007/relationships/diagramDrawing" Target="../diagrams/drawing8.xml"/><Relationship Id="rId35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2C1820-DA2C-439E-97D1-8F09FC2D9B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1771" y="-1483"/>
            <a:ext cx="10653485" cy="856916"/>
          </a:xfrm>
          <a:prstGeom prst="rect">
            <a:avLst/>
          </a:prstGeom>
        </p:spPr>
      </p:pic>
      <p:grpSp>
        <p:nvGrpSpPr>
          <p:cNvPr id="2" name="Группа 18">
            <a:extLst>
              <a:ext uri="{FF2B5EF4-FFF2-40B4-BE49-F238E27FC236}">
                <a16:creationId xmlns="" xmlns:a16="http://schemas.microsoft.com/office/drawing/2014/main" id="{85486403-553D-458C-8379-7360716C21CF}"/>
              </a:ext>
            </a:extLst>
          </p:cNvPr>
          <p:cNvGrpSpPr/>
          <p:nvPr/>
        </p:nvGrpSpPr>
        <p:grpSpPr>
          <a:xfrm>
            <a:off x="0" y="6533329"/>
            <a:ext cx="12192000" cy="337727"/>
            <a:chOff x="0" y="6548682"/>
            <a:chExt cx="12192000" cy="32237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E03AC28-10D1-498F-AD4B-2D51DE1CAAB4}"/>
                </a:ext>
              </a:extLst>
            </p:cNvPr>
            <p:cNvSpPr/>
            <p:nvPr/>
          </p:nvSpPr>
          <p:spPr>
            <a:xfrm>
              <a:off x="0" y="6588425"/>
              <a:ext cx="12192000" cy="282633"/>
            </a:xfrm>
            <a:prstGeom prst="rect">
              <a:avLst/>
            </a:prstGeom>
            <a:solidFill>
              <a:srgbClr val="2973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11">
              <a:extLst>
                <a:ext uri="{FF2B5EF4-FFF2-40B4-BE49-F238E27FC236}">
                  <a16:creationId xmlns="" xmlns:a16="http://schemas.microsoft.com/office/drawing/2014/main" id="{09C1C666-6ADC-408D-8799-2186B26E3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18" y="6548682"/>
              <a:ext cx="11782697" cy="30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500" spc="1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9688768-A33D-485F-87AD-6EB763855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73" b="9603"/>
          <a:stretch/>
        </p:blipFill>
        <p:spPr>
          <a:xfrm>
            <a:off x="286283" y="0"/>
            <a:ext cx="1005488" cy="856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1459F02-66E8-47D2-99F6-419AE2BC56B7}"/>
              </a:ext>
            </a:extLst>
          </p:cNvPr>
          <p:cNvSpPr/>
          <p:nvPr/>
        </p:nvSpPr>
        <p:spPr>
          <a:xfrm>
            <a:off x="1410294" y="81997"/>
            <a:ext cx="10304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детского творчества МО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Горячий Ключ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305818381"/>
              </p:ext>
            </p:extLst>
          </p:nvPr>
        </p:nvGraphicFramePr>
        <p:xfrm>
          <a:off x="2727162" y="586966"/>
          <a:ext cx="6541587" cy="374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19178" y="2907102"/>
            <a:ext cx="42787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Всероссийские конкурсы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2021-2024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г.г.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2508" y="2881222"/>
            <a:ext cx="33690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Краевые конкурсы и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фестивали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2021-2024г.г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>
          <a:xfrm flipH="1">
            <a:off x="2317072" y="1849427"/>
            <a:ext cx="1867777" cy="10139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5979407" y="1849427"/>
            <a:ext cx="0" cy="10139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="" xmlns:p14="http://schemas.microsoft.com/office/powerpoint/2010/main" val="1335129102"/>
              </p:ext>
            </p:extLst>
          </p:nvPr>
        </p:nvGraphicFramePr>
        <p:xfrm>
          <a:off x="1131092" y="4960188"/>
          <a:ext cx="2061410" cy="122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="" xmlns:p14="http://schemas.microsoft.com/office/powerpoint/2010/main" val="3896877814"/>
              </p:ext>
            </p:extLst>
          </p:nvPr>
        </p:nvGraphicFramePr>
        <p:xfrm>
          <a:off x="5080957" y="4917057"/>
          <a:ext cx="2622431" cy="118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5FCE4008-8C8C-48D6-ACE5-095042B187F5}"/>
              </a:ext>
            </a:extLst>
          </p:cNvPr>
          <p:cNvCxnSpPr>
            <a:cxnSpLocks/>
          </p:cNvCxnSpPr>
          <p:nvPr/>
        </p:nvCxnSpPr>
        <p:spPr>
          <a:xfrm>
            <a:off x="7747543" y="1849427"/>
            <a:ext cx="1911362" cy="101399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52C680C-7A37-49D9-966D-438CE21344A4}"/>
              </a:ext>
            </a:extLst>
          </p:cNvPr>
          <p:cNvSpPr txBox="1"/>
          <p:nvPr/>
        </p:nvSpPr>
        <p:spPr>
          <a:xfrm>
            <a:off x="8216517" y="2861059"/>
            <a:ext cx="373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Муниципальные конкурсы, фестиваля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2021-2024г.г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7E67A353-082D-415D-8001-FFF7C5C76B1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44250658"/>
              </p:ext>
            </p:extLst>
          </p:nvPr>
        </p:nvGraphicFramePr>
        <p:xfrm>
          <a:off x="8945592" y="4960189"/>
          <a:ext cx="2415397" cy="119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29B41EEA-EC80-4435-BC63-4DC1CCEDBF1E}"/>
              </a:ext>
            </a:extLst>
          </p:cNvPr>
          <p:cNvGrpSpPr/>
          <p:nvPr/>
        </p:nvGrpSpPr>
        <p:grpSpPr>
          <a:xfrm>
            <a:off x="431323" y="3647769"/>
            <a:ext cx="3571335" cy="873469"/>
            <a:chOff x="-104200" y="96763"/>
            <a:chExt cx="1744686" cy="873469"/>
          </a:xfrm>
          <a:scene3d>
            <a:camera prst="orthographicFront"/>
            <a:lightRig rig="flat" dir="t"/>
          </a:scene3d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A3EBFF9-3020-42D0-B0A5-6B323CFEE39B}"/>
                </a:ext>
              </a:extLst>
            </p:cNvPr>
            <p:cNvSpPr/>
            <p:nvPr/>
          </p:nvSpPr>
          <p:spPr>
            <a:xfrm>
              <a:off x="-104200" y="96763"/>
              <a:ext cx="1744686" cy="87346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BDBECD9-FA2E-4688-93FD-7DFEAE624B7A}"/>
                </a:ext>
              </a:extLst>
            </p:cNvPr>
            <p:cNvSpPr txBox="1"/>
            <p:nvPr/>
          </p:nvSpPr>
          <p:spPr>
            <a:xfrm>
              <a:off x="0" y="96763"/>
              <a:ext cx="1627842" cy="8734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победителей,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призеров 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3" name="Рисунок 22" descr="D:\С флешки\Эмблема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" y="0"/>
            <a:ext cx="1751162" cy="14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С флешки\Эмблема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890944" cy="14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29B41EEA-EC80-4435-BC63-4DC1CCEDBF1E}"/>
              </a:ext>
            </a:extLst>
          </p:cNvPr>
          <p:cNvGrpSpPr/>
          <p:nvPr/>
        </p:nvGrpSpPr>
        <p:grpSpPr>
          <a:xfrm>
            <a:off x="8160589" y="3631723"/>
            <a:ext cx="3519578" cy="923024"/>
            <a:chOff x="-219198" y="96763"/>
            <a:chExt cx="1719401" cy="873469"/>
          </a:xfrm>
          <a:scene3d>
            <a:camera prst="orthographicFront"/>
            <a:lightRig rig="flat" dir="t"/>
          </a:scene3d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8A3EBFF9-3020-42D0-B0A5-6B323CFEE39B}"/>
                </a:ext>
              </a:extLst>
            </p:cNvPr>
            <p:cNvSpPr/>
            <p:nvPr/>
          </p:nvSpPr>
          <p:spPr>
            <a:xfrm>
              <a:off x="-151771" y="96763"/>
              <a:ext cx="1607553" cy="80816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BDBECD9-FA2E-4688-93FD-7DFEAE624B7A}"/>
                </a:ext>
              </a:extLst>
            </p:cNvPr>
            <p:cNvSpPr txBox="1"/>
            <p:nvPr/>
          </p:nvSpPr>
          <p:spPr>
            <a:xfrm>
              <a:off x="-219198" y="96763"/>
              <a:ext cx="1719401" cy="8734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победителя,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призеров </a:t>
              </a:r>
              <a:endParaRPr lang="ru-RU" dirty="0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29B41EEA-EC80-4435-BC63-4DC1CCEDBF1E}"/>
              </a:ext>
            </a:extLst>
          </p:cNvPr>
          <p:cNvGrpSpPr/>
          <p:nvPr/>
        </p:nvGrpSpPr>
        <p:grpSpPr>
          <a:xfrm>
            <a:off x="4425351" y="3640347"/>
            <a:ext cx="3519577" cy="897148"/>
            <a:chOff x="0" y="96763"/>
            <a:chExt cx="1455782" cy="873469"/>
          </a:xfrm>
          <a:scene3d>
            <a:camera prst="orthographicFront"/>
            <a:lightRig rig="flat" dir="t"/>
          </a:scene3d>
        </p:grpSpPr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A3EBFF9-3020-42D0-B0A5-6B323CFEE39B}"/>
                </a:ext>
              </a:extLst>
            </p:cNvPr>
            <p:cNvSpPr/>
            <p:nvPr/>
          </p:nvSpPr>
          <p:spPr>
            <a:xfrm>
              <a:off x="0" y="96763"/>
              <a:ext cx="1455782" cy="87346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BDBECD9-FA2E-4688-93FD-7DFEAE624B7A}"/>
                </a:ext>
              </a:extLst>
            </p:cNvPr>
            <p:cNvSpPr txBox="1"/>
            <p:nvPr/>
          </p:nvSpPr>
          <p:spPr>
            <a:xfrm>
              <a:off x="0" y="96763"/>
              <a:ext cx="1455782" cy="8734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победителей,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8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призеров </a:t>
              </a:r>
              <a:endParaRPr lang="ru-RU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2210279" cy="20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1494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62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RMC5</dc:creator>
  <cp:lastModifiedBy>Три</cp:lastModifiedBy>
  <cp:revision>300</cp:revision>
  <dcterms:created xsi:type="dcterms:W3CDTF">2021-01-18T13:17:41Z</dcterms:created>
  <dcterms:modified xsi:type="dcterms:W3CDTF">2024-02-07T08:15:22Z</dcterms:modified>
</cp:coreProperties>
</file>