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9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33FD-34CF-411A-8C65-891C44C4BEB1}" type="datetimeFigureOut">
              <a:rPr lang="ru-RU" smtClean="0"/>
              <a:pPr/>
              <a:t>31.07.2018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AEE2-051F-4F66-880D-D2EDAE263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33FD-34CF-411A-8C65-891C44C4BEB1}" type="datetimeFigureOut">
              <a:rPr lang="ru-RU" smtClean="0"/>
              <a:pPr/>
              <a:t>31.07.2018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AEE2-051F-4F66-880D-D2EDAE263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33FD-34CF-411A-8C65-891C44C4BEB1}" type="datetimeFigureOut">
              <a:rPr lang="ru-RU" smtClean="0"/>
              <a:pPr/>
              <a:t>31.07.2018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AEE2-051F-4F66-880D-D2EDAE263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33FD-34CF-411A-8C65-891C44C4BEB1}" type="datetimeFigureOut">
              <a:rPr lang="ru-RU" smtClean="0"/>
              <a:pPr/>
              <a:t>31.07.2018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AEE2-051F-4F66-880D-D2EDAE263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33FD-34CF-411A-8C65-891C44C4BEB1}" type="datetimeFigureOut">
              <a:rPr lang="ru-RU" smtClean="0"/>
              <a:pPr/>
              <a:t>31.07.2018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AEE2-051F-4F66-880D-D2EDAE263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33FD-34CF-411A-8C65-891C44C4BEB1}" type="datetimeFigureOut">
              <a:rPr lang="ru-RU" smtClean="0"/>
              <a:pPr/>
              <a:t>31.07.2018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AEE2-051F-4F66-880D-D2EDAE263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33FD-34CF-411A-8C65-891C44C4BEB1}" type="datetimeFigureOut">
              <a:rPr lang="ru-RU" smtClean="0"/>
              <a:pPr/>
              <a:t>31.07.2018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AEE2-051F-4F66-880D-D2EDAE263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33FD-34CF-411A-8C65-891C44C4BEB1}" type="datetimeFigureOut">
              <a:rPr lang="ru-RU" smtClean="0"/>
              <a:pPr/>
              <a:t>31.07.2018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AEE2-051F-4F66-880D-D2EDAE263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33FD-34CF-411A-8C65-891C44C4BEB1}" type="datetimeFigureOut">
              <a:rPr lang="ru-RU" smtClean="0"/>
              <a:pPr/>
              <a:t>31.07.2018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AEE2-051F-4F66-880D-D2EDAE263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33FD-34CF-411A-8C65-891C44C4BEB1}" type="datetimeFigureOut">
              <a:rPr lang="ru-RU" smtClean="0"/>
              <a:pPr/>
              <a:t>31.07.2018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AEE2-051F-4F66-880D-D2EDAE263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33FD-34CF-411A-8C65-891C44C4BEB1}" type="datetimeFigureOut">
              <a:rPr lang="ru-RU" smtClean="0"/>
              <a:pPr/>
              <a:t>31.07.2018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AEE2-051F-4F66-880D-D2EDAE263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F33FD-34CF-411A-8C65-891C44C4BEB1}" type="datetimeFigureOut">
              <a:rPr lang="ru-RU" smtClean="0"/>
              <a:pPr/>
              <a:t>31.07.2018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1AEE2-051F-4F66-880D-D2EDAE263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071546"/>
            <a:ext cx="7772400" cy="1470025"/>
          </a:xfrm>
        </p:spPr>
        <p:txBody>
          <a:bodyPr>
            <a:prstTxWarp prst="textArchDown">
              <a:avLst/>
            </a:prstTxWarp>
            <a:noAutofit/>
            <a:scene3d>
              <a:camera prst="isometricOffAxis2Left"/>
              <a:lightRig rig="threePt" dir="t"/>
            </a:scene3d>
          </a:bodyPr>
          <a:lstStyle/>
          <a:p>
            <a:r>
              <a:rPr lang="ru-RU" sz="7200" dirty="0" smtClean="0">
                <a:ln>
                  <a:solidFill>
                    <a:srgbClr val="7030A0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Кукла «</a:t>
            </a:r>
            <a:r>
              <a:rPr lang="ru-RU" sz="7200" dirty="0" err="1" smtClean="0">
                <a:ln>
                  <a:solidFill>
                    <a:srgbClr val="7030A0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Крупеничка</a:t>
            </a:r>
            <a:r>
              <a:rPr lang="ru-RU" sz="7200" dirty="0" smtClean="0">
                <a:ln>
                  <a:solidFill>
                    <a:srgbClr val="7030A0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7200" dirty="0">
              <a:ln>
                <a:solidFill>
                  <a:srgbClr val="7030A0"/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857628"/>
            <a:ext cx="6400800" cy="17526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5400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Изготовление и сборка</a:t>
            </a:r>
            <a:endParaRPr lang="ru-RU" sz="5400" dirty="0">
              <a:ln>
                <a:solidFill>
                  <a:srgbClr val="7030A0"/>
                </a:solidFill>
              </a:ln>
              <a:solidFill>
                <a:schemeClr val="tx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7880" y="369331"/>
            <a:ext cx="905568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 часть мешочка, которая будет низом куколки, стягиваем,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завязываем на 3 узла, для надежности обматываем остатками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нитки и закрепляем их ещё 3 узлами.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content.podarki.ru/articlesimg/48604321-75d2-40c7-bbcc-1318ce2e268a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9040"/>
            <a:ext cx="4752528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content.podarki.ru/articlesimg/2fabf754-09ff-4817-9f0c-88e8d49e277d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28800"/>
            <a:ext cx="4556373" cy="2747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301746" y="330423"/>
            <a:ext cx="65405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Выворачиваем мешочек на лицевую сторону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content.podarki.ru/articlesimg/52915885-c16e-4c56-af4e-7028a7436c03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632848" cy="5184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19819" y="188640"/>
            <a:ext cx="89741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Засыпаем крупу. Тельце должно быть очень плотным, поэтому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насыпаем полный мешочек, оставляя совсем немного места,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спрятать в него хвостики ткани.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content.podarki.ru/articlesimg/02886776-72c0-4c3a-b547-148e2880d3b0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66837"/>
            <a:ext cx="7416823" cy="508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83891" y="260648"/>
            <a:ext cx="91396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того, как мы спрятали остатки ткани внутрь, очень туго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его стягиваем и завязываем на 3 узла.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content.podarki.ru/articlesimg/3ef65d24-4566-4b6b-b71b-50a393387b06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344816" cy="5415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85208" y="0"/>
            <a:ext cx="875879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Отмеряем из ткани нижнюю рубаху. Рубашка должна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закрывать 2/3 нашей куколки, т.е. скрывать её от «шеи»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«пят», оставляя  место для личика. Для того чтобы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нижний край рубахи был ровным, мы сложим ткань пополам.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Вырезаем.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content.podarki.ru/articlesimg/ae9503e8-6613-4054-9f1c-bf89a6671441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7272808" cy="4464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Обматываем нашу куколку, располагая края ткани внахлест, закрывая, таким образом, задний шов мешочка. Шов будет у нас затылком куколки. 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content.podarki.ru/articlesimg/809a7d17-36fd-4d83-8dcd-2a39e925fc0b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416824" cy="5014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18074" y="186407"/>
            <a:ext cx="8266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Плотно обматываем и закрепляем ткань красной ниткой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content.podarki.ru/articlesimg/b0043ee6-57f0-4d72-9a92-19fcb9edea7d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08720"/>
            <a:ext cx="3899123" cy="5462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91443" y="73750"/>
            <a:ext cx="87611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Отмеряем и отрезаем льняные кружева для верхней рубахи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content.podarki.ru/articlesimg/3b7626e6-8194-4174-a4f0-2cbf9967577d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776863" cy="5688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51520" y="0"/>
            <a:ext cx="9131089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Оборачиваем их поверх нижней рубахи таким образом, чтобы с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Лицевой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стороны края рубахи не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смыкались, оставляя просвет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примерно в 3 см. Собираем льняной нитью и закрепляем на 3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узла.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http://content.podarki.ru/articlesimg/66735357-75ff-496c-8604-ba8dbbc746a1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00808"/>
            <a:ext cx="3333750" cy="500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71452" y="0"/>
            <a:ext cx="90725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Переходим к созданию зипуна (кафтана). Вырезаем полоску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ткани. Длина полоски зависит от того, насколько толстая сама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ткань. Если она тонкая полоску вырезаем длиннее, если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плотная – меньше.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content.podarki.ru/articlesimg/201c8215-b0e6-4748-9253-7354b9330035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766887"/>
            <a:ext cx="6191250" cy="332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demiart.ru/forum/uploads15/post-111726-1411214296.jpg"/>
          <p:cNvPicPr>
            <a:picLocks noChangeAspect="1" noChangeArrowheads="1"/>
          </p:cNvPicPr>
          <p:nvPr/>
        </p:nvPicPr>
        <p:blipFill>
          <a:blip r:embed="rId2" cstate="print"/>
          <a:srcRect l="1667" t="21676" r="35000"/>
          <a:stretch>
            <a:fillRect/>
          </a:stretch>
        </p:blipFill>
        <p:spPr bwMode="auto">
          <a:xfrm>
            <a:off x="1571604" y="857232"/>
            <a:ext cx="5429288" cy="51625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s://ds02.infourok.ru/uploads/ex/0d90/00081057-d7021b9b/img7.jpg"/>
          <p:cNvPicPr>
            <a:picLocks noChangeAspect="1" noChangeArrowheads="1"/>
          </p:cNvPicPr>
          <p:nvPr/>
        </p:nvPicPr>
        <p:blipFill>
          <a:blip r:embed="rId3" cstate="print"/>
          <a:srcRect l="3907" t="15625" r="51562" b="6250"/>
          <a:stretch>
            <a:fillRect/>
          </a:stretch>
        </p:blipFill>
        <p:spPr bwMode="auto">
          <a:xfrm>
            <a:off x="6212226" y="3000372"/>
            <a:ext cx="2931774" cy="38576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Зернушка (394x519, 18Kb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928926" cy="38581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Берем медную подвеску (у меня это будет ключик). Продеваем в ушко льняную нить и прочно закрепляем её по центру двумя узлами.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от краев к центру начинаем скручивать рукава-ручки, вместе с нитью и ключом. 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content.podarki.ru/articlesimg/c4aa1327-f082-4070-b4be-b6db4156c9c7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6191250" cy="412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content.podarki.ru/articlesimg/028a6495-9fe6-4b13-a63b-4d1b518acfe8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823520" y="4049688"/>
            <a:ext cx="4320480" cy="2808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184666"/>
            <a:ext cx="856895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Получившийся зипун одеваем на куколку таким образом, чтобы края скрученных рукавов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остались снаружи, а по высоте располагались на 1,5-2 см. выше нижнего края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рубахи.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Плотно обматываем и закрепляем зипун льняной нитью. Завязываем на 3 узла.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content.podarki.ru/articlesimg/bbd50d62-cdf1-43ae-bc96-5d10c605843e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6984776" cy="4725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999741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Хвостик нитки, держащий ключик, перекидываем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диагонали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через голову, и с помощью иглы аккуратно прикрепляем к нитке,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которая держит зипун. Куколку не колем, и ничего к ней не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пришиваем! Игла нам нужна только для того, чтобы мы смогли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обмотать нить от ключика вокруг нити, скрепляющий зипун.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Закрепляем 3 узлами. 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content.podarki.ru/articlesimg/d29208e4-bb94-488c-b980-0dee6d5135fa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19325"/>
            <a:ext cx="6191250" cy="463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Переходим к фартуку. Вырезаем один или несколько небольших прямоугольных кусочков ткани и кружева. 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content.podarki.ru/articlesimg/cec59d3d-7cb0-438b-9667-7e6c16e1325b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153519"/>
            <a:ext cx="2411760" cy="3704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content.podarki.ru/articlesimg/e820c619-0b48-4248-a115-fd04f901fb9a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12776"/>
            <a:ext cx="4896544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content.podarki.ru/articlesimg/efb5c87f-8f7e-4e50-a72d-4d53330a79fc.jpg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437112"/>
            <a:ext cx="4319761" cy="2206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content.podarki.ru/articlesimg/0a3836ca-6025-43c7-a21c-95bb3c5e4c7e.jpg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106394" y="1268760"/>
            <a:ext cx="2037606" cy="309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971600" y="-171400"/>
            <a:ext cx="1026063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Вырезаем из ткани полоску для повойника или берем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льняное кружево. 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Оборачиваем его вокруг головы куколки,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поверх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краев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зипуна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и закрепляем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Затем вырезаем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треугольник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платка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content.podarki.ru/articlesimg/249c604e-901b-4776-80a5-6b4525a9c4f1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4535785" cy="2891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content.podarki.ru/articlesimg/224a0e49-e705-4e02-8ee0-d73c7edceb58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810250" y="1340768"/>
            <a:ext cx="3333750" cy="500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content.podarki.ru/articlesimg/10a88f70-b9a1-4728-b41c-0388c9e22255.jpg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645024"/>
            <a:ext cx="4103737" cy="2638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806021" y="-2233"/>
            <a:ext cx="15319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Одеваем.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content.podarki.ru/articlesimg/2dac9d54-8ce8-4bb0-a651-57528c56820e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6191250" cy="412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content.podarki.ru/articlesimg/ed913890-c79f-450d-aa23-8c8b57f26354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4572000" cy="50131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691680" y="5445224"/>
            <a:ext cx="1116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отова</a:t>
            </a:r>
            <a:endParaRPr lang="ru-RU" sz="24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ontent.podarki.ru/articlesimg/a6ac6b4d-1fd0-4dbc-ad86-6504e85b0040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7128792" cy="5256584"/>
          </a:xfrm>
          <a:prstGeom prst="rect">
            <a:avLst/>
          </a:prstGeom>
          <a:noFill/>
          <a:ln>
            <a:noFill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64506" y="618456"/>
            <a:ext cx="58149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создания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Крупенички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понадобится:</a:t>
            </a:r>
            <a:endParaRPr kumimoji="0" lang="ru-RU" sz="2400" b="1" i="0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23528" y="-55937"/>
            <a:ext cx="7992888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куколки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вам понадобятся: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квадрат плотной льняной ткани белого или близкого к телесному цвета – 15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15 см;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просеянная ядрица – около половины граненого стакана;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мягкий ситец для нижней юбки – 16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 см;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полоска кружева или тесьмы для отделки нижней юбки – 16 см;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плотная шерстяная ткань для верхней юбки – 15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 см;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квадрата ткани для рукавов (рук) – 6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 см;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небольшой прямоугольник для фартучка;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треугольник из мягкого ситца на нижний платок – длина катетов около 16 см;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тесьма или узкое кружево для украшения переднего края нижнего платка;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треугольник яркой ткани на верхний платок – размер сторон 28-30 см;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крепкие нити для обвязывания и иголка с нитью для шитья.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ontent.podarki.ru/articlesimg/d4e666a6-d91e-42cc-8f33-2859546b1f46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85392"/>
            <a:ext cx="7776864" cy="54726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86409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тельца берем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небелёную льняную ткань, кладем на неё рядом две ладони, отмеряя таким способом квадрат ~ 20х20 см.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ontent.podarki.ru/articlesimg/c01173fe-41a7-4fbc-a862-c98d00b96c2b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272808" cy="532859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620688"/>
            <a:ext cx="8316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Вырезаем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Получившийся квадрат складываем пополам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content.podarki.ru/articlesimg/d572ba03-1701-4639-a5bb-aa948fde9655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992888" cy="5040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23528" y="-154849"/>
            <a:ext cx="84969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расстоянии 1 см. от края сшиваем между собой натуральной льняной нитью. Хвостики ниток с двух сторон я оставляю длинными и связываю потом из них узелки вручную.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content.podarki.ru/articlesimg/c2f08975-6602-4b0f-8782-e8efcfda2a40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7776864" cy="5112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-167652" y="184665"/>
            <a:ext cx="95035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Сверху и снизу мешочка собираем край ткани наметочным швом,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оставляя длинные хвостики ниток, для того, чтобы мы смогли их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затянуть и надежно завязать.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content.podarki.ru/articlesimg/4ba77927-cbc2-4479-ae0f-5be5e85db3c7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848871" cy="5112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582</Words>
  <Application>Microsoft Office PowerPoint</Application>
  <PresentationFormat>Экран (4:3)</PresentationFormat>
  <Paragraphs>65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Кукла «Крупеничка»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</cp:revision>
  <dcterms:created xsi:type="dcterms:W3CDTF">2018-01-12T03:12:49Z</dcterms:created>
  <dcterms:modified xsi:type="dcterms:W3CDTF">2018-07-31T09:25:30Z</dcterms:modified>
</cp:coreProperties>
</file>